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8" r:id="rId3"/>
    <p:sldId id="259" r:id="rId4"/>
    <p:sldId id="279" r:id="rId5"/>
    <p:sldId id="260" r:id="rId6"/>
    <p:sldId id="269" r:id="rId7"/>
    <p:sldId id="270" r:id="rId8"/>
    <p:sldId id="266" r:id="rId9"/>
    <p:sldId id="271" r:id="rId10"/>
    <p:sldId id="272" r:id="rId11"/>
    <p:sldId id="273" r:id="rId12"/>
    <p:sldId id="274" r:id="rId13"/>
    <p:sldId id="275" r:id="rId14"/>
    <p:sldId id="276" r:id="rId15"/>
    <p:sldId id="277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538" y="-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39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71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17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38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43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536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12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88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174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75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204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B38B7-0FAF-44F3-ADF5-B4C805D1601B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9CFE7-35B7-4127-8A99-B411B8E61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78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457200"/>
            <a:ext cx="7772400" cy="14478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Final Project: The Battle of </a:t>
            </a:r>
            <a:r>
              <a:rPr lang="en-US" sz="4000" dirty="0" err="1" smtClean="0"/>
              <a:t>Neighboorhood</a:t>
            </a:r>
            <a:endParaRPr lang="en-US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2514600"/>
            <a:ext cx="7772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Goal: choose a location in New York for a sit down restaurant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Target Customers: average income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Preference: larger population and higher GDP area</a:t>
            </a:r>
          </a:p>
        </p:txBody>
      </p:sp>
    </p:spTree>
    <p:extLst>
      <p:ext uri="{BB962C8B-B14F-4D97-AF65-F5344CB8AC3E}">
        <p14:creationId xmlns:p14="http://schemas.microsoft.com/office/powerpoint/2010/main" val="2152501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Queens Neighborhoods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86" y="1600200"/>
            <a:ext cx="7802427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3682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Queens Current Restaurants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825" y="1311275"/>
            <a:ext cx="7118350" cy="423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5002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195" y="457200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Queens Restaurants  Categories</a:t>
            </a: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524000"/>
            <a:ext cx="7944801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9505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Queens Restaurants Trending</a:t>
            </a:r>
            <a:endParaRPr lang="en-US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089" y="1600200"/>
            <a:ext cx="7649821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4191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Comparison: Brooklyn VS. Queens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Neighborhoods Distribution: Brooklyn is more evenly</a:t>
            </a:r>
          </a:p>
          <a:p>
            <a:r>
              <a:rPr lang="en-US" dirty="0" smtClean="0"/>
              <a:t>Current Restaurants: Both similar types and numbers</a:t>
            </a:r>
          </a:p>
          <a:p>
            <a:r>
              <a:rPr lang="en-US" dirty="0" smtClean="0"/>
              <a:t>Trending: Brooklyn is more clear view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Summary: Brooklyn will be the place to choose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46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 Possible Locations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00200"/>
            <a:ext cx="8001000" cy="4725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83950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200" y="1071357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New York Neighborhood Location 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8200" y="5474732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https://cocl.us/new_york_dataset/newyork_data.json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896100"/>
            <a:ext cx="6064030" cy="290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0377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6096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Population &amp; Capita Dataset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66" y="1981200"/>
            <a:ext cx="8875608" cy="3029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212766" y="6270486"/>
            <a:ext cx="702623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source from: https://en.wikipedia.org/wiki/Boroughs_of_New_York_City</a:t>
            </a:r>
          </a:p>
        </p:txBody>
      </p:sp>
      <p:sp>
        <p:nvSpPr>
          <p:cNvPr id="5" name="Rectangle 4"/>
          <p:cNvSpPr/>
          <p:nvPr/>
        </p:nvSpPr>
        <p:spPr>
          <a:xfrm>
            <a:off x="212766" y="5392594"/>
            <a:ext cx="85502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Narrow down our option to 2 boroughs: Brooklyn and Queens</a:t>
            </a:r>
          </a:p>
        </p:txBody>
      </p:sp>
    </p:spTree>
    <p:extLst>
      <p:ext uri="{BB962C8B-B14F-4D97-AF65-F5344CB8AC3E}">
        <p14:creationId xmlns:p14="http://schemas.microsoft.com/office/powerpoint/2010/main" val="1154228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Merge 2 Sets of Data for Brooklyn and Queens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2" y="2667000"/>
            <a:ext cx="8034337" cy="2671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603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447800"/>
            <a:ext cx="8229600" cy="3078162"/>
          </a:xfrm>
        </p:spPr>
        <p:txBody>
          <a:bodyPr>
            <a:normAutofit fontScale="90000"/>
          </a:bodyPr>
          <a:lstStyle/>
          <a:p>
            <a:r>
              <a:rPr lang="en-US" dirty="0"/>
              <a:t>Use </a:t>
            </a:r>
            <a:r>
              <a:rPr lang="en-US" dirty="0" err="1"/>
              <a:t>FourSquare</a:t>
            </a:r>
            <a:r>
              <a:rPr lang="en-US" dirty="0"/>
              <a:t> to get the </a:t>
            </a:r>
            <a:r>
              <a:rPr lang="en-US" dirty="0" smtClean="0"/>
              <a:t>neighborhoods, current restaurants </a:t>
            </a:r>
            <a:r>
              <a:rPr lang="en-US" dirty="0" smtClean="0"/>
              <a:t>map </a:t>
            </a:r>
            <a:r>
              <a:rPr lang="en-US" dirty="0"/>
              <a:t>for both Brooklyn and Queens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66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Brooklyn </a:t>
            </a:r>
            <a:r>
              <a:rPr lang="en-US" dirty="0" smtClean="0"/>
              <a:t>Neighborhoods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210" y="1600200"/>
            <a:ext cx="7841579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2653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 smtClean="0"/>
              <a:t>Brooklyn Current Restaurants 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674" y="1600200"/>
            <a:ext cx="7574651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7510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5400" y="838200"/>
            <a:ext cx="670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Brooklyn Restaurants Categories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47800"/>
            <a:ext cx="801437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1817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20762"/>
          </a:xfrm>
        </p:spPr>
        <p:txBody>
          <a:bodyPr>
            <a:normAutofit/>
          </a:bodyPr>
          <a:lstStyle/>
          <a:p>
            <a:r>
              <a:rPr lang="en-US" dirty="0" smtClean="0"/>
              <a:t>Brooklyn Restaurant Trending</a:t>
            </a:r>
            <a:endParaRPr lang="en-US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963" y="1600200"/>
            <a:ext cx="7746074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2746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150</Words>
  <Application>Microsoft Office PowerPoint</Application>
  <PresentationFormat>On-screen Show (4:3)</PresentationFormat>
  <Paragraphs>27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Final Project: The Battle of Neighboorhood</vt:lpstr>
      <vt:lpstr>PowerPoint Presentation</vt:lpstr>
      <vt:lpstr>Population &amp; Capita Dataset</vt:lpstr>
      <vt:lpstr>Merge 2 Sets of Data for Brooklyn and Queens</vt:lpstr>
      <vt:lpstr>Use FourSquare to get the neighborhoods, current restaurants map for both Brooklyn and Queens </vt:lpstr>
      <vt:lpstr>Brooklyn Neighborhoods </vt:lpstr>
      <vt:lpstr>Brooklyn Current Restaurants </vt:lpstr>
      <vt:lpstr>PowerPoint Presentation</vt:lpstr>
      <vt:lpstr>Brooklyn Restaurant Trending</vt:lpstr>
      <vt:lpstr>Queens Neighborhoods</vt:lpstr>
      <vt:lpstr>Queens Current Restaurants</vt:lpstr>
      <vt:lpstr>Queens Restaurants  Categories</vt:lpstr>
      <vt:lpstr>Queens Restaurants Trending</vt:lpstr>
      <vt:lpstr>Comparison: Brooklyn VS. Queens</vt:lpstr>
      <vt:lpstr>2 Possible Locations</vt:lpstr>
    </vt:vector>
  </TitlesOfParts>
  <Company>Follett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SHI,JIAJING</dc:creator>
  <cp:lastModifiedBy>SHI,JIAJING</cp:lastModifiedBy>
  <cp:revision>21</cp:revision>
  <dcterms:created xsi:type="dcterms:W3CDTF">2019-07-23T20:08:03Z</dcterms:created>
  <dcterms:modified xsi:type="dcterms:W3CDTF">2019-07-26T20:27:41Z</dcterms:modified>
</cp:coreProperties>
</file>

<file path=docProps/thumbnail.jpeg>
</file>